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257" r:id="rId3"/>
    <p:sldId id="260" r:id="rId4"/>
    <p:sldId id="263" r:id="rId5"/>
    <p:sldId id="256" r:id="rId6"/>
    <p:sldId id="258" r:id="rId7"/>
    <p:sldId id="262" r:id="rId8"/>
    <p:sldId id="261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FFACA3-2C09-4502-91D0-C0DEE0C5918A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ABD03-822F-4D9A-8D03-56A7A1F4F1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994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99EF8-4BB8-8F2C-A46E-B8AEE20AEF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02302E-C25B-7AE8-4A9F-47F7A0C951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B497A3-49F2-BADE-B23A-08039D14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A55BB9-B96E-0B9B-76EA-5BB6F779A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DEEDD9-133D-2A32-0013-64C9D0789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72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A93A09-14BB-3644-A648-54592ACE0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1E0F00-EB9A-5456-501B-CE8F17D5E0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010160-EF6A-EB20-9835-66CB25D04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C2C039-ED64-01BF-96D7-552B41481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A5E6C3-B188-44B8-8B85-5A8D7AF4F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214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1230D38-CA57-7B0E-961D-5F9184E891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3D2B53-49A2-0709-2EAE-70B8C97879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8071D8-53BA-B166-2F96-810DE92C8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F4D759-D029-93D8-BFC2-6889064C4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AFD590-84C9-5E7F-ABD0-782896FE4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93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4E63EC-94D2-F519-EC29-2DC84BB70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A9B7ED-3C1A-7045-C6D8-28721DC77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B8B1BB-3127-7841-0CBA-9D6E5B8E7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0C6096-2524-ADC4-7D38-D5B2BC6B9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B8D39B-4330-AF10-3A1A-CDA42D9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648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0D9F82-302E-189E-6C7D-A4C23D770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BFBB22-356F-066E-88FB-456947DE4B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6E140B-27CB-5BEF-983D-EA94E929A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3BB25F-0CA2-02B3-1838-C2613759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C56AD8-5818-FB84-6293-ED068E9E3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5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C0911B-C2CB-3098-D65E-1F180CA11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48B300-EAB7-FD84-2E3D-CEC2901559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F6C236-93DD-2CA5-644B-3D2CF3AEA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8A7187-58D7-27EB-9830-37D7EB5A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5C2BAB-9051-8489-E0C5-66325AE1A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583F88-A378-27E9-0BD4-AEBD8F829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656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6EFEA-151C-10B5-8D70-06C05BF4E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F2C7EE-A807-33BD-69F9-CAFFA1C28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E4DF35-497B-7947-2CB9-B8F31A03C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5A7031-5C5B-3131-818C-B8A9FA2F9E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D871F7-4D53-6282-80DA-A3D5EF694E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DE00132-C6C1-0E6B-C4D4-33A2DF142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0FA116D-3460-CA31-C065-ACD67637E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984C3A-39AD-E3F4-8DE1-2017E168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3720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12D809-6396-2813-DDD0-2040DE382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EF47ED6-B6D1-41A2-848C-96A479368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A90295F-AB33-CF15-DE5C-23BEEB80B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127B79-8FE9-56A1-79FD-0CB1BAE7A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777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13D5344-A3E3-D4E3-EA4B-1275F0471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807367A-9151-E148-D20B-6B41AB96F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E36FBB-01BB-585E-8346-27B654E1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1773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1C9660-4B75-1F55-1F19-18B476EC6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23E687-A3FC-5D67-6272-2EA8BB4F1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20A382-50D3-98FC-80CB-9229B190C4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4747E0-8A20-5523-0839-499A99FA1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D45E2E-FECB-486E-C680-A4AD74872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333F91-83F4-B821-652E-5C53F0A6E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328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0B13D2-618A-F4D3-2FE0-15F226938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0EB8443-9EF3-E3EE-CCA3-1C0CB06021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05C144-40E3-66F3-F81B-8C9EB39A7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44C9B4-CB0C-DE06-9D39-A8752C7B9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8BB3DA-CC05-4BD5-EF35-35636192B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7CF812-2D10-D711-8A0E-43A25B0E9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268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3CF0A5A-C1B7-1B22-8F6F-B7FAA697C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F3B17C-9AEB-55C5-8266-649C7607C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64E49F-05B1-66B1-FC51-8A1D269E6E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E413F-1888-4F7D-B5CE-717C97DC62EB}" type="datetimeFigureOut">
              <a:rPr lang="zh-CN" altLang="en-US" smtClean="0"/>
              <a:t>2025/4/14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A521A1-C438-C251-5EE9-55325386D9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9A6449-3CBC-50BC-F1F1-265E46EA9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6F808-EF03-41D0-B017-FA9B1D273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56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C2E8E05-0EC9-2AF9-F861-12882EBD3CBB}"/>
              </a:ext>
            </a:extLst>
          </p:cNvPr>
          <p:cNvSpPr txBox="1"/>
          <p:nvPr/>
        </p:nvSpPr>
        <p:spPr>
          <a:xfrm>
            <a:off x="944880" y="2281166"/>
            <a:ext cx="103022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Next-Generation Smart Photo Album</a:t>
            </a:r>
            <a:endParaRPr lang="en-US" altLang="zh-CN" sz="4000" b="1" i="0" u="none" strike="noStrike" baseline="0" dirty="0">
              <a:solidFill>
                <a:srgbClr val="1A1A1A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altLang="zh-CN" sz="2800" b="1" i="0" u="none" strike="noStrike" baseline="0" dirty="0">
              <a:solidFill>
                <a:srgbClr val="1A1A1A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CN" sz="2800" b="0" i="0" u="none" strike="noStrike" baseline="0" dirty="0" err="1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Shengding</a:t>
            </a:r>
            <a:r>
              <a:rPr lang="en-US" altLang="zh-CN" sz="2800" b="0" i="0" u="none" strike="noStrike" baseline="0" dirty="0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Liu, Ziran Gao, </a:t>
            </a:r>
            <a:r>
              <a:rPr lang="en-US" altLang="zh-CN" sz="2800" b="0" i="0" u="none" strike="noStrike" baseline="0" dirty="0" err="1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Zhanwei</a:t>
            </a:r>
            <a:r>
              <a:rPr lang="en-US" altLang="zh-CN" sz="2800" b="0" i="0" u="none" strike="noStrike" baseline="0" dirty="0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Zhang, </a:t>
            </a:r>
          </a:p>
          <a:p>
            <a:pPr algn="ctr"/>
            <a:r>
              <a:rPr lang="en-US" altLang="zh-CN" sz="2800" b="0" i="0" u="none" strike="noStrike" baseline="0" dirty="0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Yixian Zhou, </a:t>
            </a:r>
            <a:r>
              <a:rPr lang="en-US" altLang="zh-CN" sz="2800" b="0" i="0" u="none" strike="noStrike" baseline="0" dirty="0" err="1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Shuwei</a:t>
            </a:r>
            <a:r>
              <a:rPr lang="en-US" altLang="zh-CN" sz="2800" b="0" i="0" u="none" strike="noStrike" baseline="0" dirty="0">
                <a:solidFill>
                  <a:srgbClr val="1A1A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Zhang </a:t>
            </a:r>
          </a:p>
          <a:p>
            <a:pPr algn="ctr"/>
            <a:endParaRPr lang="en-US" altLang="zh-CN" sz="2800" b="0" i="0" u="none" strike="noStrike" baseline="0" dirty="0">
              <a:solidFill>
                <a:srgbClr val="1A1A1A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CN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2025.4.15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639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4D43F91-CADD-1875-D4D8-922F4D535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479" y="0"/>
            <a:ext cx="9204813" cy="685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3430F28-7063-C10A-495F-1E89C9F06B2E}"/>
              </a:ext>
            </a:extLst>
          </p:cNvPr>
          <p:cNvSpPr txBox="1"/>
          <p:nvPr/>
        </p:nvSpPr>
        <p:spPr>
          <a:xfrm>
            <a:off x="379893" y="1736785"/>
            <a:ext cx="738664" cy="62742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SYSTEM  DESIGN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085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0629846-6A90-583C-3B4F-30C7EE459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77136"/>
            <a:ext cx="8373372" cy="519619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BB6604-2F53-CFE7-B0F6-66DB8E73E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638" y="0"/>
            <a:ext cx="5321362" cy="293525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35E3B3D-DE43-CF12-61C2-ED503B5D7EB6}"/>
              </a:ext>
            </a:extLst>
          </p:cNvPr>
          <p:cNvSpPr txBox="1"/>
          <p:nvPr/>
        </p:nvSpPr>
        <p:spPr>
          <a:xfrm>
            <a:off x="488272" y="266330"/>
            <a:ext cx="3370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 Design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72E2DCD-0EE3-E25A-54AD-30E424E52C59}"/>
              </a:ext>
            </a:extLst>
          </p:cNvPr>
          <p:cNvSpPr txBox="1"/>
          <p:nvPr/>
        </p:nvSpPr>
        <p:spPr>
          <a:xfrm>
            <a:off x="8504206" y="3059668"/>
            <a:ext cx="3556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MINIO for non-structured data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7F51EED-7148-31EC-65AB-BE1FC67021A2}"/>
              </a:ext>
            </a:extLst>
          </p:cNvPr>
          <p:cNvSpPr txBox="1"/>
          <p:nvPr/>
        </p:nvSpPr>
        <p:spPr>
          <a:xfrm>
            <a:off x="2408206" y="6488668"/>
            <a:ext cx="3556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MySQL for structured data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E604C14-A7EE-01CD-4849-D508DC60B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3" y="4784290"/>
            <a:ext cx="6694100" cy="202770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084187B-E864-6DB9-DEF2-9D6A9C576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17" y="267418"/>
            <a:ext cx="3232750" cy="431033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A3C42DE-D841-81FC-F702-29D5A3A9D5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8233" y="4784290"/>
            <a:ext cx="6176514" cy="20432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2E157C8-0B58-6883-2DBA-662FBF93BC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217" y="313426"/>
            <a:ext cx="5624422" cy="421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401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6AEBC9-42B5-2CF0-A3B2-3EAA26B5F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037" y="0"/>
            <a:ext cx="10291020" cy="685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564FB71-FDAD-7A6D-BCE8-7B2A3D695A0C}"/>
              </a:ext>
            </a:extLst>
          </p:cNvPr>
          <p:cNvSpPr txBox="1"/>
          <p:nvPr/>
        </p:nvSpPr>
        <p:spPr>
          <a:xfrm>
            <a:off x="121083" y="-381001"/>
            <a:ext cx="738664" cy="7620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UI  DESIGN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045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5316107-0352-821C-B1A8-6CE59F583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778" y="-1"/>
            <a:ext cx="1029102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8581B72-758D-A07E-17C0-46A5D192E95B}"/>
              </a:ext>
            </a:extLst>
          </p:cNvPr>
          <p:cNvSpPr txBox="1"/>
          <p:nvPr/>
        </p:nvSpPr>
        <p:spPr>
          <a:xfrm>
            <a:off x="121083" y="-381001"/>
            <a:ext cx="738664" cy="76200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UI  DESIGN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980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A737CB7-C3F2-17CA-0450-DA2D09B12C04}"/>
              </a:ext>
            </a:extLst>
          </p:cNvPr>
          <p:cNvSpPr txBox="1"/>
          <p:nvPr/>
        </p:nvSpPr>
        <p:spPr>
          <a:xfrm>
            <a:off x="488272" y="266330"/>
            <a:ext cx="3407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Demo Displaying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175BC6-A866-0B57-4D84-3171D02F5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695" y="982866"/>
            <a:ext cx="10568609" cy="5520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678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EC7DB02-76C7-3551-2998-0E85CBFD3164}"/>
              </a:ext>
            </a:extLst>
          </p:cNvPr>
          <p:cNvSpPr txBox="1"/>
          <p:nvPr/>
        </p:nvSpPr>
        <p:spPr>
          <a:xfrm>
            <a:off x="488272" y="266330"/>
            <a:ext cx="23387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Next Sprint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895F357-4384-2619-0C2A-EB6B2C4D3494}"/>
              </a:ext>
            </a:extLst>
          </p:cNvPr>
          <p:cNvSpPr txBox="1"/>
          <p:nvPr/>
        </p:nvSpPr>
        <p:spPr>
          <a:xfrm>
            <a:off x="1408849" y="1624614"/>
            <a:ext cx="5499069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Memory timeline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Flash video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Upgraded people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Album with customed Style </a:t>
            </a:r>
            <a:endParaRPr lang="zh-CN" alt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535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68F0761-5A79-56B4-C4C2-8AE38B9EFA2C}"/>
              </a:ext>
            </a:extLst>
          </p:cNvPr>
          <p:cNvSpPr txBox="1"/>
          <p:nvPr/>
        </p:nvSpPr>
        <p:spPr>
          <a:xfrm>
            <a:off x="3161991" y="2887298"/>
            <a:ext cx="58680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Thanks for listening!</a:t>
            </a:r>
            <a:endParaRPr lang="zh-CN" alt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4482CA0-733D-B4D9-C033-57B019DBAEC4}"/>
              </a:ext>
            </a:extLst>
          </p:cNvPr>
          <p:cNvSpPr txBox="1"/>
          <p:nvPr/>
        </p:nvSpPr>
        <p:spPr>
          <a:xfrm>
            <a:off x="488272" y="266330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 &amp; A</a:t>
            </a:r>
            <a:endParaRPr lang="zh-CN" alt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677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783</TotalTime>
  <Words>60</Words>
  <Application>Microsoft Office PowerPoint</Application>
  <PresentationFormat>宽屏</PresentationFormat>
  <Paragraphs>26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圣鼎 刘</dc:creator>
  <cp:lastModifiedBy>圣鼎 刘</cp:lastModifiedBy>
  <cp:revision>12</cp:revision>
  <dcterms:created xsi:type="dcterms:W3CDTF">2025-04-12T03:53:02Z</dcterms:created>
  <dcterms:modified xsi:type="dcterms:W3CDTF">2025-04-14T11:27:15Z</dcterms:modified>
</cp:coreProperties>
</file>

<file path=docProps/thumbnail.jpeg>
</file>